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109728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4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DA65"/>
    <a:srgbClr val="FF9F3F"/>
    <a:srgbClr val="FF9900"/>
    <a:srgbClr val="FF9933"/>
    <a:srgbClr val="8A0000"/>
    <a:srgbClr val="CC0000"/>
    <a:srgbClr val="FF7D7D"/>
    <a:srgbClr val="B4FF8F"/>
    <a:srgbClr val="FFD6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47" autoAdjust="0"/>
    <p:restoredTop sz="89256" autoAdjust="0"/>
  </p:normalViewPr>
  <p:slideViewPr>
    <p:cSldViewPr>
      <p:cViewPr varScale="1">
        <p:scale>
          <a:sx n="74" d="100"/>
          <a:sy n="74" d="100"/>
        </p:scale>
        <p:origin x="1062" y="72"/>
      </p:cViewPr>
      <p:guideLst>
        <p:guide orient="horz" pos="2160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52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9A45F5-DFE5-440E-9C17-4F85F8E48C53}" type="datetimeFigureOut">
              <a:rPr lang="fr-FR" smtClean="0"/>
              <a:t>02/06/2016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7505A-C248-40BD-8438-7D787EB7216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13124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F508F7-83E0-4268-A4EF-491CAF84E3C7}" type="datetimeFigureOut">
              <a:rPr lang="fr-FR" smtClean="0"/>
              <a:t>02/06/2016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4C63F2-5336-4891-A395-13B6627E447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7131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130426"/>
            <a:ext cx="932688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3886200"/>
            <a:ext cx="768096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Line 28"/>
          <p:cNvSpPr>
            <a:spLocks noChangeShapeType="1"/>
          </p:cNvSpPr>
          <p:nvPr userDrawn="1"/>
        </p:nvSpPr>
        <p:spPr bwMode="auto">
          <a:xfrm>
            <a:off x="228600" y="246063"/>
            <a:ext cx="10456863" cy="0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pPr defTabSz="1099109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200">
              <a:latin typeface="+mn-lt"/>
              <a:cs typeface="+mn-cs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228600" y="240268"/>
            <a:ext cx="1595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SWOT Analysis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9" name="Line 12"/>
          <p:cNvSpPr>
            <a:spLocks noChangeShapeType="1"/>
          </p:cNvSpPr>
          <p:nvPr userDrawn="1"/>
        </p:nvSpPr>
        <p:spPr bwMode="auto">
          <a:xfrm>
            <a:off x="247650" y="588963"/>
            <a:ext cx="2286000" cy="0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pPr defTabSz="1099109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200">
              <a:latin typeface="+mn-lt"/>
              <a:cs typeface="+mn-cs"/>
            </a:endParaRPr>
          </a:p>
        </p:txBody>
      </p:sp>
      <p:grpSp>
        <p:nvGrpSpPr>
          <p:cNvPr id="10" name="组合 18"/>
          <p:cNvGrpSpPr>
            <a:grpSpLocks/>
          </p:cNvGrpSpPr>
          <p:nvPr userDrawn="1"/>
        </p:nvGrpSpPr>
        <p:grpSpPr bwMode="auto">
          <a:xfrm>
            <a:off x="231775" y="6591300"/>
            <a:ext cx="10207625" cy="54769"/>
            <a:chOff x="1693897" y="6202382"/>
            <a:chExt cx="6153808" cy="125412"/>
          </a:xfrm>
        </p:grpSpPr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1693897" y="6202382"/>
              <a:ext cx="1800489" cy="125412"/>
            </a:xfrm>
            <a:prstGeom prst="rect">
              <a:avLst/>
            </a:prstGeom>
            <a:solidFill>
              <a:srgbClr val="00B05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 defTabSz="1098550">
                <a:lnSpc>
                  <a:spcPct val="150000"/>
                </a:lnSpc>
                <a:spcBef>
                  <a:spcPct val="50000"/>
                </a:spcBef>
                <a:buFont typeface="Wingdings" pitchFamily="2" charset="2"/>
                <a:buNone/>
              </a:pPr>
              <a:endParaRPr lang="zh-CN" altLang="en-US" sz="1400">
                <a:solidFill>
                  <a:srgbClr val="FFFFFF"/>
                </a:solidFill>
                <a:latin typeface="微软雅黑" pitchFamily="2" charset="-122"/>
                <a:ea typeface="微软雅黑" pitchFamily="2" charset="-122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gray">
            <a:xfrm>
              <a:off x="3526803" y="6202382"/>
              <a:ext cx="4320902" cy="125412"/>
            </a:xfrm>
            <a:prstGeom prst="rect">
              <a:avLst/>
            </a:prstGeom>
            <a:solidFill>
              <a:srgbClr val="827878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 defTabSz="1098550">
                <a:lnSpc>
                  <a:spcPct val="150000"/>
                </a:lnSpc>
                <a:spcBef>
                  <a:spcPct val="50000"/>
                </a:spcBef>
                <a:buFont typeface="Wingdings" pitchFamily="2" charset="2"/>
                <a:buNone/>
              </a:pPr>
              <a:endParaRPr lang="zh-CN" altLang="en-US" sz="1400">
                <a:solidFill>
                  <a:srgbClr val="FFFFFF"/>
                </a:solidFill>
                <a:latin typeface="微软雅黑" pitchFamily="2" charset="-122"/>
                <a:ea typeface="微软雅黑" pitchFamily="2" charset="-122"/>
              </a:endParaRPr>
            </a:p>
          </p:txBody>
        </p:sp>
      </p:grpSp>
      <p:sp>
        <p:nvSpPr>
          <p:cNvPr id="13" name="Rectangle 6"/>
          <p:cNvSpPr txBox="1">
            <a:spLocks noChangeArrowheads="1"/>
          </p:cNvSpPr>
          <p:nvPr userDrawn="1"/>
        </p:nvSpPr>
        <p:spPr>
          <a:xfrm>
            <a:off x="10363200" y="6507163"/>
            <a:ext cx="476250" cy="274637"/>
          </a:xfrm>
          <a:prstGeom prst="rect">
            <a:avLst/>
          </a:prstGeom>
        </p:spPr>
        <p:txBody>
          <a:bodyPr/>
          <a:lstStyle>
            <a:lvl1pPr defTabSz="10985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0985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0985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0985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0985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985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985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985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985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fld id="{1718A9FD-E40B-4E7D-A18D-63BC5FFB7B86}" type="slidenum">
              <a:rPr lang="en-US" altLang="zh-CN" sz="1200">
                <a:latin typeface="+mj-lt"/>
                <a:ea typeface="SimSun" pitchFamily="2" charset="-122"/>
              </a:rPr>
              <a:pPr algn="ctr"/>
              <a:t>‹#›</a:t>
            </a:fld>
            <a:endParaRPr lang="en-US" altLang="zh-CN" sz="1200" dirty="0">
              <a:latin typeface="+mj-lt"/>
              <a:ea typeface="SimSun" pitchFamily="2" charset="-122"/>
            </a:endParaRPr>
          </a:p>
        </p:txBody>
      </p:sp>
      <p:grpSp>
        <p:nvGrpSpPr>
          <p:cNvPr id="14" name="组合 12"/>
          <p:cNvGrpSpPr>
            <a:grpSpLocks/>
          </p:cNvGrpSpPr>
          <p:nvPr userDrawn="1"/>
        </p:nvGrpSpPr>
        <p:grpSpPr bwMode="auto">
          <a:xfrm>
            <a:off x="228600" y="5791200"/>
            <a:ext cx="10464800" cy="731520"/>
            <a:chOff x="290513" y="4448367"/>
            <a:chExt cx="10104054" cy="1653983"/>
          </a:xfrm>
        </p:grpSpPr>
        <p:sp>
          <p:nvSpPr>
            <p:cNvPr id="15" name="Line 30"/>
            <p:cNvSpPr>
              <a:spLocks noChangeShapeType="1"/>
            </p:cNvSpPr>
            <p:nvPr/>
          </p:nvSpPr>
          <p:spPr bwMode="auto">
            <a:xfrm>
              <a:off x="290513" y="6102350"/>
              <a:ext cx="10093325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defTabSz="1099109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200">
                <a:latin typeface="+mn-lt"/>
                <a:cs typeface="+mn-cs"/>
              </a:endParaRPr>
            </a:p>
          </p:txBody>
        </p:sp>
        <p:sp>
          <p:nvSpPr>
            <p:cNvPr id="16" name="Line 29"/>
            <p:cNvSpPr>
              <a:spLocks noChangeShapeType="1"/>
            </p:cNvSpPr>
            <p:nvPr/>
          </p:nvSpPr>
          <p:spPr bwMode="auto">
            <a:xfrm>
              <a:off x="308906" y="4448367"/>
              <a:ext cx="10085661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defTabSz="1099109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200">
                <a:latin typeface="+mn-lt"/>
                <a:cs typeface="+mn-cs"/>
              </a:endParaRPr>
            </a:p>
          </p:txBody>
        </p:sp>
      </p:grpSp>
      <p:sp>
        <p:nvSpPr>
          <p:cNvPr id="17" name="Rectangle 3"/>
          <p:cNvSpPr>
            <a:spLocks noGrp="1" noChangeArrowheads="1"/>
          </p:cNvSpPr>
          <p:nvPr userDrawn="1"/>
        </p:nvSpPr>
        <p:spPr bwMode="auto">
          <a:xfrm>
            <a:off x="3171825" y="5836920"/>
            <a:ext cx="1781175" cy="7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lvl="1" indent="-342900" defTabSz="1098550">
              <a:spcBef>
                <a:spcPct val="20000"/>
              </a:spcBef>
              <a:buFont typeface="Calibri" pitchFamily="34" charset="0"/>
              <a:buAutoNum type="arabicPeriod"/>
            </a:pPr>
            <a:r>
              <a:rPr lang="en-US" altLang="zh-CN" sz="11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SimSun" pitchFamily="2" charset="-122"/>
              </a:rPr>
              <a:t>Introduction</a:t>
            </a:r>
            <a:endParaRPr lang="en-US" altLang="zh-CN" sz="1100" b="0" dirty="0">
              <a:solidFill>
                <a:schemeClr val="bg1">
                  <a:lumMod val="65000"/>
                </a:schemeClr>
              </a:solidFill>
              <a:latin typeface="Calibri" pitchFamily="34" charset="0"/>
              <a:ea typeface="SimSun" pitchFamily="2" charset="-122"/>
            </a:endParaRPr>
          </a:p>
          <a:p>
            <a:pPr marL="342900" lvl="1" indent="-342900" defTabSz="1098550">
              <a:spcBef>
                <a:spcPct val="20000"/>
              </a:spcBef>
              <a:buFont typeface="Calibri" pitchFamily="34" charset="0"/>
              <a:buAutoNum type="arabicPeriod" startAt="2"/>
            </a:pPr>
            <a:r>
              <a:rPr lang="en-US" altLang="zh-CN" sz="1100" b="1" dirty="0" smtClean="0">
                <a:solidFill>
                  <a:srgbClr val="00B050"/>
                </a:solidFill>
                <a:latin typeface="Calibri" pitchFamily="34" charset="0"/>
                <a:ea typeface="STXihei" pitchFamily="2" charset="-122"/>
              </a:rPr>
              <a:t>SWOT</a:t>
            </a:r>
            <a:endParaRPr lang="en-US" altLang="zh-CN" sz="1100" b="1" dirty="0">
              <a:solidFill>
                <a:srgbClr val="00B050"/>
              </a:solidFill>
              <a:latin typeface="Calibri" pitchFamily="34" charset="0"/>
              <a:ea typeface="STXihei" pitchFamily="2" charset="-122"/>
            </a:endParaRPr>
          </a:p>
          <a:p>
            <a:pPr marL="342900" lvl="1" indent="-342900" defTabSz="1098550">
              <a:spcBef>
                <a:spcPct val="20000"/>
              </a:spcBef>
              <a:buFont typeface="Calibri" pitchFamily="34" charset="0"/>
              <a:buAutoNum type="arabicPeriod" startAt="2"/>
            </a:pPr>
            <a:r>
              <a:rPr lang="en-US" altLang="zh-CN" sz="11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SimSun" pitchFamily="2" charset="-122"/>
              </a:rPr>
              <a:t>Three</a:t>
            </a:r>
            <a:endParaRPr lang="en-US" altLang="zh-CN" sz="1100" b="0" dirty="0">
              <a:solidFill>
                <a:schemeClr val="bg1">
                  <a:lumMod val="65000"/>
                </a:schemeClr>
              </a:solidFill>
              <a:latin typeface="Calibri" pitchFamily="34" charset="0"/>
              <a:ea typeface="SimSun" pitchFamily="2" charset="-122"/>
            </a:endParaRP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2285999" y="5867400"/>
            <a:ext cx="1" cy="54292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3"/>
          <p:cNvSpPr>
            <a:spLocks noGrp="1" noChangeArrowheads="1"/>
          </p:cNvSpPr>
          <p:nvPr userDrawn="1"/>
        </p:nvSpPr>
        <p:spPr bwMode="auto">
          <a:xfrm>
            <a:off x="5526881" y="5827251"/>
            <a:ext cx="2321719" cy="7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lvl="1" indent="-228600" defTabSz="1098550">
              <a:spcBef>
                <a:spcPct val="20000"/>
              </a:spcBef>
              <a:buAutoNum type="arabicPeriod" startAt="4"/>
            </a:pPr>
            <a:r>
              <a:rPr lang="en-US" altLang="zh-CN" sz="1100" b="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STXihei" pitchFamily="2" charset="-122"/>
              </a:rPr>
              <a:t>Four</a:t>
            </a:r>
          </a:p>
          <a:p>
            <a:pPr marL="228600" lvl="1" indent="-228600" defTabSz="1098550">
              <a:spcBef>
                <a:spcPct val="20000"/>
              </a:spcBef>
              <a:buAutoNum type="arabicPeriod" startAt="4"/>
            </a:pPr>
            <a:r>
              <a:rPr lang="en-US" altLang="zh-CN" sz="11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STXihei" pitchFamily="2" charset="-122"/>
              </a:rPr>
              <a:t>Five</a:t>
            </a:r>
          </a:p>
          <a:p>
            <a:pPr marL="228600" lvl="1" indent="-228600" defTabSz="1098550">
              <a:spcBef>
                <a:spcPct val="20000"/>
              </a:spcBef>
              <a:buAutoNum type="arabicPeriod" startAt="4"/>
            </a:pPr>
            <a:r>
              <a:rPr lang="en-US" altLang="zh-CN" sz="1100" b="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STXihei" pitchFamily="2" charset="-122"/>
              </a:rPr>
              <a:t>etc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06163"/>
            <a:ext cx="1295400" cy="60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274639"/>
            <a:ext cx="24688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274639"/>
            <a:ext cx="722376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28"/>
          <p:cNvSpPr>
            <a:spLocks noChangeShapeType="1"/>
          </p:cNvSpPr>
          <p:nvPr userDrawn="1"/>
        </p:nvSpPr>
        <p:spPr bwMode="auto">
          <a:xfrm>
            <a:off x="228600" y="246063"/>
            <a:ext cx="10456863" cy="0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pPr defTabSz="1099109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200">
              <a:latin typeface="+mn-lt"/>
              <a:cs typeface="+mn-cs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228600" y="240268"/>
            <a:ext cx="1595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SWOT Analysis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9" name="Line 12"/>
          <p:cNvSpPr>
            <a:spLocks noChangeShapeType="1"/>
          </p:cNvSpPr>
          <p:nvPr userDrawn="1"/>
        </p:nvSpPr>
        <p:spPr bwMode="auto">
          <a:xfrm>
            <a:off x="247650" y="588963"/>
            <a:ext cx="2286000" cy="0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pPr defTabSz="1099109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200">
              <a:latin typeface="+mn-lt"/>
              <a:cs typeface="+mn-cs"/>
            </a:endParaRPr>
          </a:p>
        </p:txBody>
      </p:sp>
      <p:grpSp>
        <p:nvGrpSpPr>
          <p:cNvPr id="10" name="组合 18"/>
          <p:cNvGrpSpPr>
            <a:grpSpLocks/>
          </p:cNvGrpSpPr>
          <p:nvPr userDrawn="1"/>
        </p:nvGrpSpPr>
        <p:grpSpPr bwMode="auto">
          <a:xfrm>
            <a:off x="231775" y="6591300"/>
            <a:ext cx="10207625" cy="54769"/>
            <a:chOff x="1693897" y="6202382"/>
            <a:chExt cx="6153808" cy="125412"/>
          </a:xfrm>
        </p:grpSpPr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1693897" y="6202382"/>
              <a:ext cx="1800489" cy="125412"/>
            </a:xfrm>
            <a:prstGeom prst="rect">
              <a:avLst/>
            </a:prstGeom>
            <a:solidFill>
              <a:srgbClr val="00B05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 defTabSz="1098550">
                <a:lnSpc>
                  <a:spcPct val="150000"/>
                </a:lnSpc>
                <a:spcBef>
                  <a:spcPct val="50000"/>
                </a:spcBef>
                <a:buFont typeface="Wingdings" pitchFamily="2" charset="2"/>
                <a:buNone/>
              </a:pPr>
              <a:endParaRPr lang="zh-CN" altLang="en-US" sz="1400">
                <a:solidFill>
                  <a:srgbClr val="FFFFFF"/>
                </a:solidFill>
                <a:latin typeface="微软雅黑" pitchFamily="2" charset="-122"/>
                <a:ea typeface="微软雅黑" pitchFamily="2" charset="-122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gray">
            <a:xfrm>
              <a:off x="3526803" y="6202382"/>
              <a:ext cx="4320902" cy="125412"/>
            </a:xfrm>
            <a:prstGeom prst="rect">
              <a:avLst/>
            </a:prstGeom>
            <a:solidFill>
              <a:srgbClr val="827878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 defTabSz="1098550">
                <a:lnSpc>
                  <a:spcPct val="150000"/>
                </a:lnSpc>
                <a:spcBef>
                  <a:spcPct val="50000"/>
                </a:spcBef>
                <a:buFont typeface="Wingdings" pitchFamily="2" charset="2"/>
                <a:buNone/>
              </a:pPr>
              <a:endParaRPr lang="zh-CN" altLang="en-US" sz="1400">
                <a:solidFill>
                  <a:srgbClr val="FFFFFF"/>
                </a:solidFill>
                <a:latin typeface="微软雅黑" pitchFamily="2" charset="-122"/>
                <a:ea typeface="微软雅黑" pitchFamily="2" charset="-122"/>
              </a:endParaRPr>
            </a:p>
          </p:txBody>
        </p:sp>
      </p:grpSp>
      <p:sp>
        <p:nvSpPr>
          <p:cNvPr id="13" name="Rectangle 6"/>
          <p:cNvSpPr txBox="1">
            <a:spLocks noChangeArrowheads="1"/>
          </p:cNvSpPr>
          <p:nvPr userDrawn="1"/>
        </p:nvSpPr>
        <p:spPr>
          <a:xfrm>
            <a:off x="10363200" y="6507163"/>
            <a:ext cx="476250" cy="274637"/>
          </a:xfrm>
          <a:prstGeom prst="rect">
            <a:avLst/>
          </a:prstGeom>
        </p:spPr>
        <p:txBody>
          <a:bodyPr/>
          <a:lstStyle>
            <a:lvl1pPr defTabSz="10985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0985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0985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0985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0985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985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985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985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985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fld id="{1718A9FD-E40B-4E7D-A18D-63BC5FFB7B86}" type="slidenum">
              <a:rPr lang="en-US" altLang="zh-CN" sz="1200">
                <a:latin typeface="+mj-lt"/>
                <a:ea typeface="SimSun" pitchFamily="2" charset="-122"/>
              </a:rPr>
              <a:pPr algn="ctr"/>
              <a:t>‹#›</a:t>
            </a:fld>
            <a:endParaRPr lang="en-US" altLang="zh-CN" sz="1200" dirty="0">
              <a:latin typeface="+mj-lt"/>
              <a:ea typeface="SimSun" pitchFamily="2" charset="-122"/>
            </a:endParaRPr>
          </a:p>
        </p:txBody>
      </p:sp>
      <p:grpSp>
        <p:nvGrpSpPr>
          <p:cNvPr id="14" name="组合 12"/>
          <p:cNvGrpSpPr>
            <a:grpSpLocks/>
          </p:cNvGrpSpPr>
          <p:nvPr userDrawn="1"/>
        </p:nvGrpSpPr>
        <p:grpSpPr bwMode="auto">
          <a:xfrm>
            <a:off x="228600" y="5791200"/>
            <a:ext cx="10464800" cy="731520"/>
            <a:chOff x="290513" y="4448367"/>
            <a:chExt cx="10104054" cy="1653983"/>
          </a:xfrm>
        </p:grpSpPr>
        <p:sp>
          <p:nvSpPr>
            <p:cNvPr id="15" name="Line 30"/>
            <p:cNvSpPr>
              <a:spLocks noChangeShapeType="1"/>
            </p:cNvSpPr>
            <p:nvPr/>
          </p:nvSpPr>
          <p:spPr bwMode="auto">
            <a:xfrm>
              <a:off x="290513" y="6102350"/>
              <a:ext cx="10093325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defTabSz="1099109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200">
                <a:latin typeface="+mn-lt"/>
                <a:cs typeface="+mn-cs"/>
              </a:endParaRPr>
            </a:p>
          </p:txBody>
        </p:sp>
        <p:sp>
          <p:nvSpPr>
            <p:cNvPr id="16" name="Line 29"/>
            <p:cNvSpPr>
              <a:spLocks noChangeShapeType="1"/>
            </p:cNvSpPr>
            <p:nvPr/>
          </p:nvSpPr>
          <p:spPr bwMode="auto">
            <a:xfrm>
              <a:off x="308906" y="4448367"/>
              <a:ext cx="10085661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defTabSz="1099109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200">
                <a:latin typeface="+mn-lt"/>
                <a:cs typeface="+mn-cs"/>
              </a:endParaRPr>
            </a:p>
          </p:txBody>
        </p:sp>
      </p:grpSp>
      <p:sp>
        <p:nvSpPr>
          <p:cNvPr id="17" name="Rectangle 3"/>
          <p:cNvSpPr>
            <a:spLocks noGrp="1" noChangeArrowheads="1"/>
          </p:cNvSpPr>
          <p:nvPr userDrawn="1"/>
        </p:nvSpPr>
        <p:spPr bwMode="auto">
          <a:xfrm>
            <a:off x="3171825" y="5836920"/>
            <a:ext cx="1781175" cy="7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lvl="1" indent="-342900" defTabSz="1098550">
              <a:spcBef>
                <a:spcPct val="20000"/>
              </a:spcBef>
              <a:buFont typeface="Calibri" pitchFamily="34" charset="0"/>
              <a:buAutoNum type="arabicPeriod"/>
            </a:pPr>
            <a:r>
              <a:rPr lang="en-US" altLang="zh-CN" sz="11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SimSun" pitchFamily="2" charset="-122"/>
              </a:rPr>
              <a:t>Introduction</a:t>
            </a:r>
            <a:endParaRPr lang="en-US" altLang="zh-CN" sz="1100" b="0" dirty="0">
              <a:solidFill>
                <a:schemeClr val="bg1">
                  <a:lumMod val="65000"/>
                </a:schemeClr>
              </a:solidFill>
              <a:latin typeface="Calibri" pitchFamily="34" charset="0"/>
              <a:ea typeface="SimSun" pitchFamily="2" charset="-122"/>
            </a:endParaRPr>
          </a:p>
          <a:p>
            <a:pPr marL="342900" lvl="1" indent="-342900" defTabSz="1098550">
              <a:spcBef>
                <a:spcPct val="20000"/>
              </a:spcBef>
              <a:buFont typeface="Calibri" pitchFamily="34" charset="0"/>
              <a:buAutoNum type="arabicPeriod" startAt="2"/>
            </a:pPr>
            <a:r>
              <a:rPr lang="en-US" altLang="zh-CN" sz="1100" b="1" dirty="0" smtClean="0">
                <a:solidFill>
                  <a:srgbClr val="00B050"/>
                </a:solidFill>
                <a:latin typeface="Calibri" pitchFamily="34" charset="0"/>
                <a:ea typeface="STXihei" pitchFamily="2" charset="-122"/>
              </a:rPr>
              <a:t>SWOT</a:t>
            </a:r>
            <a:endParaRPr lang="en-US" altLang="zh-CN" sz="1100" b="1" dirty="0">
              <a:solidFill>
                <a:srgbClr val="00B050"/>
              </a:solidFill>
              <a:latin typeface="Calibri" pitchFamily="34" charset="0"/>
              <a:ea typeface="STXihei" pitchFamily="2" charset="-122"/>
            </a:endParaRPr>
          </a:p>
          <a:p>
            <a:pPr marL="342900" lvl="1" indent="-342900" defTabSz="1098550">
              <a:spcBef>
                <a:spcPct val="20000"/>
              </a:spcBef>
              <a:buFont typeface="Calibri" pitchFamily="34" charset="0"/>
              <a:buAutoNum type="arabicPeriod" startAt="2"/>
            </a:pPr>
            <a:r>
              <a:rPr lang="en-US" altLang="zh-CN" sz="11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SimSun" pitchFamily="2" charset="-122"/>
              </a:rPr>
              <a:t>Three</a:t>
            </a:r>
            <a:endParaRPr lang="en-US" altLang="zh-CN" sz="1100" b="0" dirty="0">
              <a:solidFill>
                <a:schemeClr val="bg1">
                  <a:lumMod val="65000"/>
                </a:schemeClr>
              </a:solidFill>
              <a:latin typeface="Calibri" pitchFamily="34" charset="0"/>
              <a:ea typeface="SimSun" pitchFamily="2" charset="-122"/>
            </a:endParaRP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2285999" y="5867400"/>
            <a:ext cx="1" cy="54292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3"/>
          <p:cNvSpPr>
            <a:spLocks noGrp="1" noChangeArrowheads="1"/>
          </p:cNvSpPr>
          <p:nvPr userDrawn="1"/>
        </p:nvSpPr>
        <p:spPr bwMode="auto">
          <a:xfrm>
            <a:off x="5526881" y="5827251"/>
            <a:ext cx="2321719" cy="7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lvl="1" indent="-228600" defTabSz="1098550">
              <a:spcBef>
                <a:spcPct val="20000"/>
              </a:spcBef>
              <a:buAutoNum type="arabicPeriod" startAt="4"/>
            </a:pPr>
            <a:r>
              <a:rPr lang="en-US" altLang="zh-CN" sz="1100" b="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STXihei" pitchFamily="2" charset="-122"/>
              </a:rPr>
              <a:t>Four</a:t>
            </a:r>
          </a:p>
          <a:p>
            <a:pPr marL="228600" lvl="1" indent="-228600" defTabSz="1098550">
              <a:spcBef>
                <a:spcPct val="20000"/>
              </a:spcBef>
              <a:buAutoNum type="arabicPeriod" startAt="4"/>
            </a:pPr>
            <a:r>
              <a:rPr lang="en-US" altLang="zh-CN" sz="11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STXihei" pitchFamily="2" charset="-122"/>
              </a:rPr>
              <a:t>Five</a:t>
            </a:r>
          </a:p>
          <a:p>
            <a:pPr marL="228600" lvl="1" indent="-228600" defTabSz="1098550">
              <a:spcBef>
                <a:spcPct val="20000"/>
              </a:spcBef>
              <a:buAutoNum type="arabicPeriod" startAt="4"/>
            </a:pPr>
            <a:r>
              <a:rPr lang="en-US" altLang="zh-CN" sz="1100" b="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STXihei" pitchFamily="2" charset="-122"/>
              </a:rPr>
              <a:t>etc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06163"/>
            <a:ext cx="1295400" cy="60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4406901"/>
            <a:ext cx="932688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2906713"/>
            <a:ext cx="932688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1600201"/>
            <a:ext cx="48463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1600201"/>
            <a:ext cx="48463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535113"/>
            <a:ext cx="484822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174875"/>
            <a:ext cx="484822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1535113"/>
            <a:ext cx="48501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2174875"/>
            <a:ext cx="48501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3050"/>
            <a:ext cx="360997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273051"/>
            <a:ext cx="61341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" y="1435101"/>
            <a:ext cx="360997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4800600"/>
            <a:ext cx="658368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612775"/>
            <a:ext cx="658368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5367338"/>
            <a:ext cx="658368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274638"/>
            <a:ext cx="98755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600201"/>
            <a:ext cx="98755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6356351"/>
            <a:ext cx="25603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6356351"/>
            <a:ext cx="3474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6356351"/>
            <a:ext cx="25603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152400" y="873313"/>
            <a:ext cx="5094144" cy="22753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6" name="TextBox 16"/>
          <p:cNvSpPr txBox="1">
            <a:spLocks noChangeArrowheads="1"/>
          </p:cNvSpPr>
          <p:nvPr/>
        </p:nvSpPr>
        <p:spPr bwMode="auto">
          <a:xfrm>
            <a:off x="699855" y="1569727"/>
            <a:ext cx="33512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600" noProof="1" smtClean="0">
                <a:latin typeface="Calibri" pitchFamily="34" charset="0"/>
                <a:cs typeface="Arial" charset="0"/>
              </a:rPr>
              <a:t>Type here. </a:t>
            </a:r>
            <a:endParaRPr lang="en-US" sz="1600" noProof="1">
              <a:latin typeface="Calibri" pitchFamily="34" charset="0"/>
              <a:cs typeface="Arial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334000" y="873313"/>
            <a:ext cx="5334000" cy="22948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5334000" y="3246001"/>
            <a:ext cx="5334000" cy="24232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 bwMode="auto">
          <a:xfrm>
            <a:off x="174806" y="3209776"/>
            <a:ext cx="5094144" cy="245946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699855" y="3931487"/>
            <a:ext cx="30754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600" noProof="1" smtClean="0">
                <a:latin typeface="Calibri" pitchFamily="34" charset="0"/>
                <a:cs typeface="Arial" charset="0"/>
              </a:rPr>
              <a:t>Type here. </a:t>
            </a:r>
            <a:endParaRPr lang="en-US" sz="1600" noProof="1">
              <a:latin typeface="Calibri" pitchFamily="34" charset="0"/>
              <a:cs typeface="Arial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6324599" y="3935004"/>
            <a:ext cx="30754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600" noProof="1" smtClean="0">
                <a:latin typeface="Calibri" pitchFamily="34" charset="0"/>
                <a:cs typeface="Arial" charset="0"/>
              </a:rPr>
              <a:t>Type here. </a:t>
            </a:r>
            <a:endParaRPr lang="en-US" sz="1600" noProof="1">
              <a:latin typeface="Calibri" pitchFamily="34" charset="0"/>
              <a:cs typeface="Arial" charset="0"/>
            </a:endParaRPr>
          </a:p>
        </p:txBody>
      </p:sp>
      <p:sp>
        <p:nvSpPr>
          <p:cNvPr id="53" name="TextBox 16"/>
          <p:cNvSpPr txBox="1">
            <a:spLocks noChangeArrowheads="1"/>
          </p:cNvSpPr>
          <p:nvPr/>
        </p:nvSpPr>
        <p:spPr bwMode="auto">
          <a:xfrm>
            <a:off x="6264042" y="1573244"/>
            <a:ext cx="33512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600" noProof="1" smtClean="0">
                <a:latin typeface="Calibri" pitchFamily="34" charset="0"/>
                <a:cs typeface="Arial" charset="0"/>
              </a:rPr>
              <a:t>Type here. </a:t>
            </a:r>
            <a:endParaRPr lang="en-US" sz="1600" noProof="1">
              <a:latin typeface="Calibri" pitchFamily="34" charset="0"/>
              <a:cs typeface="Arial" charset="0"/>
            </a:endParaRPr>
          </a:p>
        </p:txBody>
      </p:sp>
      <p:sp>
        <p:nvSpPr>
          <p:cNvPr id="54" name="Block Arc 53"/>
          <p:cNvSpPr/>
          <p:nvPr/>
        </p:nvSpPr>
        <p:spPr>
          <a:xfrm>
            <a:off x="4221480" y="2148245"/>
            <a:ext cx="2103120" cy="2103120"/>
          </a:xfrm>
          <a:prstGeom prst="blockArc">
            <a:avLst>
              <a:gd name="adj1" fmla="val 10800000"/>
              <a:gd name="adj2" fmla="val 16173181"/>
              <a:gd name="adj3" fmla="val 25263"/>
            </a:avLst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5" name="Block Arc 54"/>
          <p:cNvSpPr/>
          <p:nvPr/>
        </p:nvSpPr>
        <p:spPr>
          <a:xfrm rot="5400000">
            <a:off x="4281255" y="2148245"/>
            <a:ext cx="2103120" cy="2103120"/>
          </a:xfrm>
          <a:prstGeom prst="blockArc">
            <a:avLst>
              <a:gd name="adj1" fmla="val 10800000"/>
              <a:gd name="adj2" fmla="val 16172668"/>
              <a:gd name="adj3" fmla="val 2572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6" name="Block Arc 55"/>
          <p:cNvSpPr/>
          <p:nvPr/>
        </p:nvSpPr>
        <p:spPr>
          <a:xfrm rot="10800000">
            <a:off x="4267201" y="2224445"/>
            <a:ext cx="2103120" cy="2103120"/>
          </a:xfrm>
          <a:prstGeom prst="blockArc">
            <a:avLst>
              <a:gd name="adj1" fmla="val 10800000"/>
              <a:gd name="adj2" fmla="val 16172668"/>
              <a:gd name="adj3" fmla="val 25726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7" name="Block Arc 56"/>
          <p:cNvSpPr/>
          <p:nvPr/>
        </p:nvSpPr>
        <p:spPr>
          <a:xfrm rot="16200000">
            <a:off x="4205055" y="2224446"/>
            <a:ext cx="2103120" cy="2103120"/>
          </a:xfrm>
          <a:prstGeom prst="blockArc">
            <a:avLst>
              <a:gd name="adj1" fmla="val 10800000"/>
              <a:gd name="adj2" fmla="val 16172668"/>
              <a:gd name="adj3" fmla="val 2572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4738455" y="2681645"/>
            <a:ext cx="1097280" cy="1097280"/>
          </a:xfrm>
          <a:prstGeom prst="ellipse">
            <a:avLst/>
          </a:prstGeom>
          <a:solidFill>
            <a:schemeClr val="tx1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SWOT</a:t>
            </a:r>
            <a:endParaRPr lang="fr-FR" b="1" dirty="0"/>
          </a:p>
        </p:txBody>
      </p:sp>
      <p:sp>
        <p:nvSpPr>
          <p:cNvPr id="59" name="Rounded Rectangle 58"/>
          <p:cNvSpPr/>
          <p:nvPr/>
        </p:nvSpPr>
        <p:spPr>
          <a:xfrm>
            <a:off x="500062" y="873313"/>
            <a:ext cx="2928938" cy="426552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atin typeface="+mj-lt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7519436" y="873313"/>
            <a:ext cx="2730541" cy="389077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773916" y="848380"/>
            <a:ext cx="16918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+mj-lt"/>
              </a:rPr>
              <a:t>STRENGHTS</a:t>
            </a:r>
            <a:endParaRPr lang="fr-FR" sz="2400" dirty="0">
              <a:latin typeface="+mj-lt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701513" y="838200"/>
            <a:ext cx="18996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+mj-lt"/>
              </a:rPr>
              <a:t>WEAKNESSES</a:t>
            </a:r>
            <a:endParaRPr lang="fr-FR" sz="2400" dirty="0">
              <a:latin typeface="+mj-lt"/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482600" y="3250158"/>
            <a:ext cx="2946400" cy="389077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atin typeface="+mj-lt"/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7519436" y="3250158"/>
            <a:ext cx="2730541" cy="389077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7689346" y="3215045"/>
            <a:ext cx="13784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+mj-lt"/>
              </a:rPr>
              <a:t>THREATS </a:t>
            </a:r>
            <a:endParaRPr lang="fr-FR" sz="2400" dirty="0">
              <a:latin typeface="+mj-lt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787400" y="3215045"/>
            <a:ext cx="22625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+mj-lt"/>
              </a:rPr>
              <a:t>OPPORTUNITIES</a:t>
            </a:r>
            <a:endParaRPr lang="fr-FR" sz="2400" dirty="0"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5730399"/>
            <a:ext cx="10972800" cy="11276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Rectangle 2"/>
          <p:cNvSpPr/>
          <p:nvPr/>
        </p:nvSpPr>
        <p:spPr>
          <a:xfrm>
            <a:off x="152400" y="103325"/>
            <a:ext cx="105918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TextBox 3"/>
          <p:cNvSpPr txBox="1"/>
          <p:nvPr/>
        </p:nvSpPr>
        <p:spPr>
          <a:xfrm>
            <a:off x="4205055" y="167191"/>
            <a:ext cx="2505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 smtClean="0"/>
              <a:t>SWOT Analysis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285781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19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微软雅黑</vt:lpstr>
      <vt:lpstr>SimSun</vt:lpstr>
      <vt:lpstr>SimSun</vt:lpstr>
      <vt:lpstr>Arial</vt:lpstr>
      <vt:lpstr>Calibri</vt:lpstr>
      <vt:lpstr>STXihei</vt:lpstr>
      <vt:lpstr>Times New Roman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Clemence</dc:creator>
  <cp:lastModifiedBy>Clare O`Hanlon</cp:lastModifiedBy>
  <cp:revision>58</cp:revision>
  <dcterms:created xsi:type="dcterms:W3CDTF">2006-08-16T00:00:00Z</dcterms:created>
  <dcterms:modified xsi:type="dcterms:W3CDTF">2016-06-02T13:56:37Z</dcterms:modified>
</cp:coreProperties>
</file>